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27C78-AB9B-44CA-9FE6-195F8ABF0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1A8C67-230E-44A6-BD14-884D573747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87B604-41E1-498E-BF9F-42162580E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69A98-6C9B-4C74-ACA4-18DF800BCF0D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7C180-33D1-4E2C-B345-BACB8B337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85403-9FAE-4C9D-A57B-A4A77B84A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8F4F-FA0A-42E7-852D-610144F224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164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EA43E-8E0C-44D8-A7C6-1D36627AD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13F9B0-8E82-481D-8DDB-C43426EA8A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D524C-D3EE-4C53-8B4D-1F797F08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69A98-6C9B-4C74-ACA4-18DF800BCF0D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B0A3CD-FA7E-496A-929E-8455DAEDE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B3C42-3602-4238-97BB-830B7BB5A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8F4F-FA0A-42E7-852D-610144F224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756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FB7E17-4334-40EB-A1F6-4B47522D3C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E7003F-BB2F-4143-B87E-2C153F714B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4376-82CB-46B1-BC15-210556D99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69A98-6C9B-4C74-ACA4-18DF800BCF0D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8DF73-0037-4AE4-B9D1-8823570C5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24B26-3F37-450E-8987-37659C8EE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8F4F-FA0A-42E7-852D-610144F224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350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37877-5572-49EE-B7EA-A5DF1A46E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B35C7-0DF4-491F-8A09-77824E6C5F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BEBFFE-CECF-49A2-B421-E718FB173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69A98-6C9B-4C74-ACA4-18DF800BCF0D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8A079-4BA8-4F40-91E8-3757B22A8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985B8-245D-4C0C-B449-E0BCB2249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8F4F-FA0A-42E7-852D-610144F224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2538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65FD8-5887-41BE-969D-3D097D0EE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98F7D7-A2D6-4CD5-AB05-765A9F166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8ED65-3262-44DE-A0B4-C0A60E762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69A98-6C9B-4C74-ACA4-18DF800BCF0D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1AE4F-0295-4627-B205-AD1CA1877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2D8A8C-A946-4840-9209-26BE11919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8F4F-FA0A-42E7-852D-610144F224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215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01015-7B0A-467D-B13E-92C54FFBD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BA8EE-FB7B-4167-A194-5E654C5F2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C72EC1-4A36-4426-A767-C4B349760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C60477-9CCB-4308-B559-3F6E838EF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69A98-6C9B-4C74-ACA4-18DF800BCF0D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65F7BC-39F0-494E-83CF-D556BEFB8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8DDB61-84E0-4CF3-8291-9AEF90F47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8F4F-FA0A-42E7-852D-610144F224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6565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CC0CF-C684-4D80-B0C0-A84DDEA42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EEDD4A-0752-4CB8-92F3-6D48F1171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728430-4758-4092-BA35-B27E42762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E50171-72C7-4637-B42C-7D6F945D40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10A972-9482-488F-A013-38B659980E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94406A-213F-4810-B565-EEB6A2013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69A98-6C9B-4C74-ACA4-18DF800BCF0D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6FE5DD-2974-468B-A8A9-B854DDB9D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A0974B-F600-4A81-ACE9-BB6C626F8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8F4F-FA0A-42E7-852D-610144F224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238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BCAC8-01B4-4FDF-AB54-8B9B774AA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9ECB5B-5C29-4E31-B231-BB1A0DCF0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69A98-6C9B-4C74-ACA4-18DF800BCF0D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67CFF0-9039-4627-B826-AA8ADF27A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25168-5EED-46EE-8C71-FCCB71F4E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8F4F-FA0A-42E7-852D-610144F224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01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A7643-0177-4BDE-97BA-E4C074F24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69A98-6C9B-4C74-ACA4-18DF800BCF0D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ED567F-3A6E-4F7F-9C9C-7024385DE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96D176-FA3A-4229-9991-78F3771E6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8F4F-FA0A-42E7-852D-610144F224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223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A21C6-1D7A-4AEE-A0CC-729D398D6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FB094-82CD-4D50-B5C5-142DBF4E3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E2F22E-7C0B-47B4-BEFD-CC591D1399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CEBBFD-0A91-4486-9528-6C9BFBD20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69A98-6C9B-4C74-ACA4-18DF800BCF0D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52C54-3969-4CB9-85A6-F97DE8FB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7DDA7E-C4E8-4D8B-B103-F19EA5B3E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8F4F-FA0A-42E7-852D-610144F224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4587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C5923-549A-4377-A8A0-FF980A88E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FEB7CF-E8AF-4DEA-ABAE-82E2532C48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8A93EC-E21F-4B9E-9D5E-DF14CBABD0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E84B74-2928-48D6-B7F5-A9C40D6EE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69A98-6C9B-4C74-ACA4-18DF800BCF0D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133BE9-47D5-4BDA-A486-9429C4402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3B8DE-1986-44AB-9BB2-259E50189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8F4F-FA0A-42E7-852D-610144F224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945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ADCE0E-3C17-4BA7-8775-97A5EA531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6BC3E1-2B2F-4F39-B867-3921B1DFC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7241FE-9D3E-4E70-969F-D99FAAF345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69A98-6C9B-4C74-ACA4-18DF800BCF0D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FE12E-9D2A-41D9-83BB-81474ABB1E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D4FAC-2FD0-4667-AB2E-6F62B2C5B5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A8F4F-FA0A-42E7-852D-610144F224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88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B82EA4-0B78-40C4-BA5A-466D2BDABEC8}"/>
              </a:ext>
            </a:extLst>
          </p:cNvPr>
          <p:cNvSpPr/>
          <p:nvPr/>
        </p:nvSpPr>
        <p:spPr>
          <a:xfrm>
            <a:off x="2746841" y="-147131"/>
            <a:ext cx="6408100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Eagle Owl Wall of Fame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085BC8-7508-41E6-A114-4702124125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3" t="4530" r="28785" b="8997"/>
          <a:stretch/>
        </p:blipFill>
        <p:spPr>
          <a:xfrm>
            <a:off x="9219651" y="33033"/>
            <a:ext cx="256085" cy="5511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D2BE75-9768-44E1-B5A9-0E1B83E9CF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3" t="4530" r="28785" b="8997"/>
          <a:stretch/>
        </p:blipFill>
        <p:spPr>
          <a:xfrm>
            <a:off x="2506703" y="44367"/>
            <a:ext cx="256085" cy="5511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1AA05B-9BAD-4D57-9B94-C5DDB3E898F6}"/>
              </a:ext>
            </a:extLst>
          </p:cNvPr>
          <p:cNvSpPr txBox="1"/>
          <p:nvPr/>
        </p:nvSpPr>
        <p:spPr>
          <a:xfrm>
            <a:off x="4715309" y="685606"/>
            <a:ext cx="2281224" cy="1015663"/>
          </a:xfrm>
          <a:prstGeom prst="rect">
            <a:avLst/>
          </a:prstGeom>
          <a:noFill/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Comic Sans MS" panose="030F0702030302020204" pitchFamily="66" charset="0"/>
              </a:rPr>
              <a:t>Here is a selection of some of the wonderful work produced by Eagle Owl class this week. Keep up the amazing work everyone! </a:t>
            </a:r>
            <a:r>
              <a:rPr lang="en-GB" sz="1200" dirty="0">
                <a:latin typeface="Comic Sans MS" panose="030F0702030302020204" pitchFamily="66" charset="0"/>
                <a:sym typeface="Wingdings" panose="05000000000000000000" pitchFamily="2" charset="2"/>
              </a:rPr>
              <a:t> </a:t>
            </a:r>
            <a:endParaRPr lang="en-GB" sz="1200" dirty="0"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C7365E-42FA-4AE8-B5CA-D56D1853C7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6" t="14459" r="30147" b="14564"/>
          <a:stretch/>
        </p:blipFill>
        <p:spPr>
          <a:xfrm>
            <a:off x="4667285" y="1803267"/>
            <a:ext cx="2318000" cy="32514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73BE15-2EC3-418E-A557-030B755AF6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60" t="22987" r="8543" b="12492"/>
          <a:stretch/>
        </p:blipFill>
        <p:spPr>
          <a:xfrm>
            <a:off x="6996987" y="3743764"/>
            <a:ext cx="5092546" cy="2932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C86AD7-98FC-4608-B562-D88E3CC14D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2467" y="654718"/>
            <a:ext cx="4495180" cy="30890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556137-952E-412B-AD72-6CA07EDA40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2013" y="3743764"/>
            <a:ext cx="4495180" cy="30887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D5B6EE-5FE5-4CDA-AF45-1D20FEC5B0B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6"/>
          <a:stretch/>
        </p:blipFill>
        <p:spPr>
          <a:xfrm rot="10800000">
            <a:off x="7066625" y="667237"/>
            <a:ext cx="5022908" cy="29328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3F54E34-434E-41D0-9903-D2423B7E3A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4" t="8479" r="-1036" b="48756"/>
          <a:stretch/>
        </p:blipFill>
        <p:spPr>
          <a:xfrm rot="10800000">
            <a:off x="4667284" y="5181563"/>
            <a:ext cx="2317998" cy="149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848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31</Words>
  <Application>Microsoft Office PowerPoint</Application>
  <PresentationFormat>Widescreen</PresentationFormat>
  <Paragraphs>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Comic Sans MS</vt:lpstr>
      <vt:lpstr>Wingdings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Morgan Wheeler</dc:creator>
  <cp:lastModifiedBy>Paul Birdsall</cp:lastModifiedBy>
  <cp:revision>56</cp:revision>
  <dcterms:created xsi:type="dcterms:W3CDTF">2021-01-28T12:47:02Z</dcterms:created>
  <dcterms:modified xsi:type="dcterms:W3CDTF">2021-03-01T19:35:29Z</dcterms:modified>
</cp:coreProperties>
</file>